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5143500" type="screen16x9"/>
  <p:notesSz cx="6858000" cy="9144000"/>
  <p:embeddedFontLst>
    <p:embeddedFont>
      <p:font typeface="Proxima Nova" panose="020B0604020202020204" charset="0"/>
      <p:regular r:id="rId8"/>
      <p:bold r:id="rId9"/>
      <p:italic r:id="rId10"/>
      <p:boldItalic r:id="rId11"/>
    </p:embeddedFont>
    <p:embeddedFont>
      <p:font typeface="Questrial" panose="020B0604020202020204" charset="0"/>
      <p:regular r:id="rId12"/>
    </p:embeddedFont>
    <p:embeddedFont>
      <p:font typeface="Oswald" panose="020B0604020202020204" charset="0"/>
      <p:regular r:id="rId13"/>
      <p:bold r:id="rId14"/>
    </p:embeddedFont>
    <p:embeddedFont>
      <p:font typeface="Quicksand" panose="020B0604020202020204" charset="0"/>
      <p:regular r:id="rId15"/>
      <p:bold r:id="rId16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33979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1425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7485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05229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6604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hape 9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29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599" cy="1917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14000" b="1"/>
            </a:lvl1pPr>
            <a:lvl2pPr algn="ctr">
              <a:spcBef>
                <a:spcPts val="0"/>
              </a:spcBef>
              <a:buSzPct val="100000"/>
              <a:defRPr sz="14000" b="1"/>
            </a:lvl2pPr>
            <a:lvl3pPr algn="ctr">
              <a:spcBef>
                <a:spcPts val="0"/>
              </a:spcBef>
              <a:buSzPct val="100000"/>
              <a:defRPr sz="14000" b="1"/>
            </a:lvl3pPr>
            <a:lvl4pPr algn="ctr">
              <a:spcBef>
                <a:spcPts val="0"/>
              </a:spcBef>
              <a:buSzPct val="100000"/>
              <a:defRPr sz="14000" b="1"/>
            </a:lvl4pPr>
            <a:lvl5pPr algn="ctr">
              <a:spcBef>
                <a:spcPts val="0"/>
              </a:spcBef>
              <a:buSzPct val="100000"/>
              <a:defRPr sz="14000" b="1"/>
            </a:lvl5pPr>
            <a:lvl6pPr algn="ctr">
              <a:spcBef>
                <a:spcPts val="0"/>
              </a:spcBef>
              <a:buSzPct val="100000"/>
              <a:defRPr sz="14000" b="1"/>
            </a:lvl6pPr>
            <a:lvl7pPr algn="ctr">
              <a:spcBef>
                <a:spcPts val="0"/>
              </a:spcBef>
              <a:buSzPct val="100000"/>
              <a:defRPr sz="14000" b="1"/>
            </a:lvl7pPr>
            <a:lvl8pPr algn="ctr">
              <a:spcBef>
                <a:spcPts val="0"/>
              </a:spcBef>
              <a:buSzPct val="100000"/>
              <a:defRPr sz="14000" b="1"/>
            </a:lvl8pPr>
            <a:lvl9pPr algn="ctr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599" cy="901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84583" y="339538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lt2"/>
              </a:buClr>
              <a:buFont typeface="Questrial"/>
              <a:buNone/>
              <a:defRPr sz="3200" b="0" i="0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defRPr sz="1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827483" y="1539688"/>
            <a:ext cx="6709799" cy="314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54000" indent="-1778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5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558800" indent="-1524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4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863600" indent="-1143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2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206500" indent="-1270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1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549400" indent="-1270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1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1892300" indent="-1270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1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235200" indent="-1270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1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2578100" indent="-1270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1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2921000" indent="-127000" algn="l" rtl="0"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"/>
              <a:defRPr sz="1100" b="0" i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 rot="5400000">
            <a:off x="7616803" y="1342950"/>
            <a:ext cx="7428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8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3429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6858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0287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3716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17145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0574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24003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27432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 rot="5400000">
            <a:off x="6713753" y="2418900"/>
            <a:ext cx="28947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 sz="8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3429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6858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0287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3716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17145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0574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24003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2743200" marR="0" indent="0" algn="l" rtl="0">
              <a:spcBef>
                <a:spcPts val="0"/>
              </a:spcBef>
              <a:defRPr sz="14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7764404" y="221796"/>
            <a:ext cx="628499" cy="575699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2100" b="0" i="0" u="none" strike="noStrike" cap="none" baseline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  <a:endParaRPr lang="en" sz="2100" b="0" i="0" u="none" strike="noStrike" cap="none" baseline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hape 14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4572000" y="7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39" name="Shape 3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199" cy="1509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Proxima Nova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g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510450" y="1333725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Pisces Constellation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subTitle" idx="1"/>
          </p:nvPr>
        </p:nvSpPr>
        <p:spPr>
          <a:xfrm>
            <a:off x="510450" y="3127712"/>
            <a:ext cx="8123100" cy="629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rPr>
              <a:t>By: A’lexxus Foster, Emiline Myers, and Donald Williams Jr. 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2925" y="1021600"/>
            <a:ext cx="1900625" cy="190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84583" y="339538"/>
            <a:ext cx="7053542" cy="1050397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" sz="4800" b="0" i="0" u="none" strike="noStrike" cap="none" baseline="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rPr>
              <a:t>Mythology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84575" y="1389925"/>
            <a:ext cx="8175300" cy="31467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Pisces means </a:t>
            </a: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“</a:t>
            </a: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fish</a:t>
            </a: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” (plural)</a:t>
            </a: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 in </a:t>
            </a: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L</a:t>
            </a: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atin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It is one of the earliest zodiac signs 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In Greek Mythology,  </a:t>
            </a: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P</a:t>
            </a: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isces represents the fish that Aphrodite and Eros w</a:t>
            </a: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ere</a:t>
            </a: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 turned into in order to escape the monster Typhon.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R</a:t>
            </a: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oots in Syria, as Atargatis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T</a:t>
            </a: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he Syrian goddess of love and fertility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350" y="3222562"/>
            <a:ext cx="2201849" cy="164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42150" y="3247900"/>
            <a:ext cx="2192615" cy="1644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2725" y="3247900"/>
            <a:ext cx="1898452" cy="164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83808" y="361388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" sz="4800" b="0" i="0" u="none" strike="noStrike" cap="none" baseline="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rPr>
              <a:t>Pisce</a:t>
            </a:r>
            <a:r>
              <a:rPr lang="en" sz="4800">
                <a:latin typeface="Oswald"/>
                <a:ea typeface="Oswald"/>
                <a:cs typeface="Oswald"/>
                <a:sym typeface="Oswald"/>
              </a:rPr>
              <a:t>s </a:t>
            </a:r>
            <a:r>
              <a:rPr lang="en" sz="4800" b="0" i="0" u="none" strike="noStrike" cap="none" baseline="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rPr>
              <a:t>Constellation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83800" y="1411700"/>
            <a:ext cx="8121600" cy="3146700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254000" marR="0" lvl="0" indent="-177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There are 18 main stars that make up the constellation</a:t>
            </a:r>
          </a:p>
          <a:p>
            <a:pPr marL="254000" marR="0" lvl="0" indent="-177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The brightest is Eta Piscium</a:t>
            </a:r>
          </a:p>
          <a:p>
            <a:pPr marL="254000" marR="0" lvl="0" indent="-177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The second brightest is Gamma Piscium</a:t>
            </a:r>
          </a:p>
          <a:p>
            <a:pPr marL="254000" marR="0" lvl="0" indent="-177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Pisces is the 12th sign in the Zodiac and represents those born between February 20th and March 20th in traditional astrology.</a:t>
            </a:r>
          </a:p>
          <a:p>
            <a:pPr marL="254000" marR="0" lvl="0" indent="-1778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Quicksand"/>
            </a:pPr>
            <a:r>
              <a:rPr lang="en" sz="14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The vernal equinox is currently partly in Pisces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8475" y="361400"/>
            <a:ext cx="1725925" cy="1853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5400" y="3282800"/>
            <a:ext cx="2244649" cy="17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06825" y="2878139"/>
            <a:ext cx="3298574" cy="214816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/>
          <p:nvPr/>
        </p:nvSpPr>
        <p:spPr>
          <a:xfrm>
            <a:off x="7032725" y="2915750"/>
            <a:ext cx="70525" cy="2085775"/>
          </a:xfrm>
          <a:custGeom>
            <a:avLst/>
            <a:gdLst/>
            <a:ahLst/>
            <a:cxnLst/>
            <a:rect l="0" t="0" r="0" b="0"/>
            <a:pathLst>
              <a:path w="2821" h="83431" extrusionOk="0">
                <a:moveTo>
                  <a:pt x="0" y="0"/>
                </a:moveTo>
                <a:cubicBezTo>
                  <a:pt x="4575" y="27441"/>
                  <a:pt x="2184" y="55611"/>
                  <a:pt x="2184" y="83431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84583" y="339538"/>
            <a:ext cx="7053600" cy="105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500" dirty="0">
                <a:latin typeface="Oswald"/>
                <a:ea typeface="Oswald"/>
                <a:cs typeface="Oswald"/>
                <a:sym typeface="Oswald"/>
              </a:rPr>
              <a:t>Bright Star Names and Types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84575" y="1256286"/>
            <a:ext cx="8175599" cy="3146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SzPct val="100000"/>
              <a:buFont typeface="Quicksand"/>
            </a:pPr>
            <a:r>
              <a:rPr lang="en" dirty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Eta Piscium , or Kullat Nunu, is the brightest star, with a magnitude of 3.62, and classification of a yellow giant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SzPct val="100000"/>
              <a:buFont typeface="Quicksand"/>
            </a:pPr>
            <a:r>
              <a:rPr lang="en" dirty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Gamma Piscium, another yellow giant, is the second brightest star with a magnitude of 3.699</a:t>
            </a:r>
          </a:p>
          <a:p>
            <a:pPr marL="457200" lvl="0" indent="-228600">
              <a:spcBef>
                <a:spcPts val="0"/>
              </a:spcBef>
              <a:buClr>
                <a:schemeClr val="dk2"/>
              </a:buClr>
              <a:buSzPct val="100000"/>
              <a:buFont typeface="Quicksand"/>
            </a:pPr>
            <a:r>
              <a:rPr lang="en" dirty="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Omega Piscium is a yellow-white subgiant with a magnitude of 4.036</a:t>
            </a: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575" y="3127250"/>
            <a:ext cx="2605900" cy="1829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8525" y="3127249"/>
            <a:ext cx="2457565" cy="182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4150" y="3127250"/>
            <a:ext cx="2523652" cy="1829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Oswald" panose="020B0604020202020204" charset="0"/>
              </a:rPr>
              <a:t>Interesting Objects</a:t>
            </a:r>
            <a:endParaRPr lang="en-US" sz="4800" dirty="0">
              <a:latin typeface="Oswald" panose="020B060402020202020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bg2"/>
                </a:solidFill>
              </a:rPr>
              <a:t>M74</a:t>
            </a:r>
          </a:p>
          <a:p>
            <a:r>
              <a:rPr lang="en-US" sz="2000" dirty="0" smtClean="0">
                <a:solidFill>
                  <a:schemeClr val="bg2"/>
                </a:solidFill>
              </a:rPr>
              <a:t>A red supergiant/supernova</a:t>
            </a:r>
          </a:p>
          <a:p>
            <a:r>
              <a:rPr lang="en-US" sz="2000" dirty="0" smtClean="0">
                <a:solidFill>
                  <a:schemeClr val="bg2"/>
                </a:solidFill>
              </a:rPr>
              <a:t>CL0024+1654</a:t>
            </a:r>
          </a:p>
          <a:p>
            <a:r>
              <a:rPr lang="en-US" sz="2000" dirty="0" smtClean="0">
                <a:solidFill>
                  <a:schemeClr val="bg2"/>
                </a:solidFill>
              </a:rPr>
              <a:t>3C3L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4" name="Shape 10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11656" y="1071985"/>
            <a:ext cx="1661188" cy="159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9344" y="2820736"/>
            <a:ext cx="2609342" cy="2120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52587" y="84688"/>
            <a:ext cx="1993138" cy="1854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9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12458" y="2194406"/>
            <a:ext cx="1833267" cy="27468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8981815"/>
      </p:ext>
    </p:extLst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On-screen Show (16:9)</PresentationFormat>
  <Paragraphs>23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Proxima Nova</vt:lpstr>
      <vt:lpstr>Questrial</vt:lpstr>
      <vt:lpstr>Noto Symbol</vt:lpstr>
      <vt:lpstr>Oswald</vt:lpstr>
      <vt:lpstr>Arial</vt:lpstr>
      <vt:lpstr>Quicksand</vt:lpstr>
      <vt:lpstr>spearmint</vt:lpstr>
      <vt:lpstr>Pisces Constellation</vt:lpstr>
      <vt:lpstr>Mythology</vt:lpstr>
      <vt:lpstr>Pisces Constellation</vt:lpstr>
      <vt:lpstr>Bright Star Names and Types</vt:lpstr>
      <vt:lpstr>Interesting Objects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Pisces Constellation</dc:title>
  <cp:lastModifiedBy>Donald Williams Jr.</cp:lastModifiedBy>
  <cp:revision>1</cp:revision>
  <dcterms:modified xsi:type="dcterms:W3CDTF">2015-09-15T19:18:31Z</dcterms:modified>
</cp:coreProperties>
</file>